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256" r:id="rId2"/>
    <p:sldId id="791" r:id="rId3"/>
    <p:sldId id="792" r:id="rId4"/>
    <p:sldId id="793" r:id="rId5"/>
    <p:sldId id="795" r:id="rId6"/>
    <p:sldId id="794" r:id="rId7"/>
    <p:sldId id="797" r:id="rId8"/>
    <p:sldId id="798" r:id="rId9"/>
    <p:sldId id="800" r:id="rId10"/>
    <p:sldId id="799" r:id="rId11"/>
    <p:sldId id="802" r:id="rId12"/>
    <p:sldId id="803" r:id="rId13"/>
  </p:sldIdLst>
  <p:sldSz cx="6858000" cy="51435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91" autoAdjust="0"/>
  </p:normalViewPr>
  <p:slideViewPr>
    <p:cSldViewPr snapToGrid="0">
      <p:cViewPr varScale="1">
        <p:scale>
          <a:sx n="93" d="100"/>
          <a:sy n="93" d="100"/>
        </p:scale>
        <p:origin x="-1416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33-45EB-A7FA-C91E15AE77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51-4C70-BE9A-66875C52E252}"/>
              </c:ext>
            </c:extLst>
          </c:dPt>
          <c:dPt>
            <c:idx val="2"/>
            <c:bubble3D val="0"/>
            <c:explosion val="1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51-4C70-BE9A-66875C52E2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33-45EB-A7FA-C91E15AE77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33-45EB-A7FA-C91E15AE77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51-4C70-BE9A-66875C52E25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3.2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51-4C70-BE9A-66875C52E25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0.14954</cdr:y>
    </cdr:from>
    <cdr:to>
      <cdr:x>0.75809</cdr:x>
      <cdr:y>0.24424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10760E7-D0EC-4F68-B46F-9D111D4BF379}"/>
            </a:ext>
          </a:extLst>
        </cdr:cNvPr>
        <cdr:cNvSpPr txBox="1"/>
      </cdr:nvSpPr>
      <cdr:spPr>
        <a:xfrm xmlns:a="http://schemas.openxmlformats.org/drawingml/2006/main">
          <a:off x="3265232" y="673022"/>
          <a:ext cx="1371118" cy="426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 err="1">
              <a:solidFill>
                <a:schemeClr val="bg1"/>
              </a:solidFill>
            </a:rPr>
            <a:t>Âm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nhạc</a:t>
          </a:r>
          <a:endParaRPr lang="en-US" sz="24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0.27476</cdr:x>
      <cdr:y>0.1541</cdr:y>
    </cdr:from>
    <cdr:to>
      <cdr:x>0.5</cdr:x>
      <cdr:y>0.27388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91C828C0-2A07-49A9-8459-8E3CCF304378}"/>
            </a:ext>
          </a:extLst>
        </cdr:cNvPr>
        <cdr:cNvSpPr txBox="1"/>
      </cdr:nvSpPr>
      <cdr:spPr>
        <a:xfrm xmlns:a="http://schemas.openxmlformats.org/drawingml/2006/main">
          <a:off x="1680357" y="693565"/>
          <a:ext cx="1377538" cy="53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 err="1">
              <a:solidFill>
                <a:schemeClr val="bg1"/>
              </a:solidFill>
            </a:rPr>
            <a:t>Đạo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đức</a:t>
          </a:r>
          <a:endParaRPr lang="en-US" sz="24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0.13792</cdr:x>
      <cdr:y>0.27916</cdr:y>
    </cdr:from>
    <cdr:to>
      <cdr:x>0.36316</cdr:x>
      <cdr:y>0.39894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2A63EC7-F7B6-4A80-9604-1A883A1A3E9C}"/>
            </a:ext>
          </a:extLst>
        </cdr:cNvPr>
        <cdr:cNvSpPr txBox="1"/>
      </cdr:nvSpPr>
      <cdr:spPr>
        <a:xfrm xmlns:a="http://schemas.openxmlformats.org/drawingml/2006/main">
          <a:off x="843478" y="1256434"/>
          <a:ext cx="1377538" cy="53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 err="1">
              <a:solidFill>
                <a:schemeClr val="bg1"/>
              </a:solidFill>
            </a:rPr>
            <a:t>Kĩ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thuật</a:t>
          </a:r>
          <a:endParaRPr lang="en-US" sz="24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0.26505</cdr:x>
      <cdr:y>0.42164</cdr:y>
    </cdr:from>
    <cdr:to>
      <cdr:x>0.51602</cdr:x>
      <cdr:y>0.54142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622A10F-0437-4064-9AB4-F704048E2D2A}"/>
            </a:ext>
          </a:extLst>
        </cdr:cNvPr>
        <cdr:cNvSpPr txBox="1"/>
      </cdr:nvSpPr>
      <cdr:spPr>
        <a:xfrm xmlns:a="http://schemas.openxmlformats.org/drawingml/2006/main">
          <a:off x="1620980" y="1897701"/>
          <a:ext cx="1534887" cy="53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 err="1"/>
            <a:t>Lịch</a:t>
          </a:r>
          <a:r>
            <a:rPr lang="en-US" sz="2400" b="1" i="1" dirty="0"/>
            <a:t> </a:t>
          </a:r>
          <a:r>
            <a:rPr lang="en-US" sz="2400" b="1" i="1" dirty="0" err="1"/>
            <a:t>sử</a:t>
          </a:r>
          <a:r>
            <a:rPr lang="en-US" sz="2400" b="1" i="1" dirty="0"/>
            <a:t> </a:t>
          </a:r>
          <a:r>
            <a:rPr lang="en-US" sz="2400" b="1" i="1" dirty="0" err="1"/>
            <a:t>và</a:t>
          </a:r>
          <a:r>
            <a:rPr lang="en-US" sz="2400" b="1" i="1" dirty="0"/>
            <a:t> </a:t>
          </a:r>
          <a:r>
            <a:rPr lang="en-US" sz="2400" b="1" i="1" dirty="0" err="1"/>
            <a:t>Địa</a:t>
          </a:r>
          <a:r>
            <a:rPr lang="en-US" sz="2400" b="1" i="1" dirty="0"/>
            <a:t> </a:t>
          </a:r>
          <a:r>
            <a:rPr lang="en-US" sz="2400" b="1" i="1" dirty="0" err="1"/>
            <a:t>lí</a:t>
          </a:r>
          <a:endParaRPr lang="en-US" sz="2400" b="1" i="1" dirty="0"/>
        </a:p>
      </cdr:txBody>
    </cdr:sp>
  </cdr:relSizeAnchor>
  <cdr:relSizeAnchor xmlns:cdr="http://schemas.openxmlformats.org/drawingml/2006/chartDrawing">
    <cdr:from>
      <cdr:x>0.53962</cdr:x>
      <cdr:y>0.48024</cdr:y>
    </cdr:from>
    <cdr:to>
      <cdr:x>0.77846</cdr:x>
      <cdr:y>0.60015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8DC564FD-6D95-4C82-BF0D-6045C3703C35}"/>
            </a:ext>
          </a:extLst>
        </cdr:cNvPr>
        <cdr:cNvSpPr txBox="1"/>
      </cdr:nvSpPr>
      <cdr:spPr>
        <a:xfrm xmlns:a="http://schemas.openxmlformats.org/drawingml/2006/main">
          <a:off x="3359505" y="2253503"/>
          <a:ext cx="1486899" cy="562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 err="1">
              <a:solidFill>
                <a:schemeClr val="bg1"/>
              </a:solidFill>
            </a:rPr>
            <a:t>Tiếng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Việt</a:t>
          </a:r>
          <a:r>
            <a:rPr lang="en-US" sz="2400" b="1" i="1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0.6259</cdr:x>
      <cdr:y>0.27375</cdr:y>
    </cdr:from>
    <cdr:to>
      <cdr:x>0.95017</cdr:x>
      <cdr:y>0.49918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750EB184-1E1F-4B00-A77A-FB1E34BA3CBA}"/>
            </a:ext>
          </a:extLst>
        </cdr:cNvPr>
        <cdr:cNvSpPr txBox="1"/>
      </cdr:nvSpPr>
      <cdr:spPr>
        <a:xfrm xmlns:a="http://schemas.openxmlformats.org/drawingml/2006/main">
          <a:off x="3896599" y="1284552"/>
          <a:ext cx="2018800" cy="1057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 err="1">
              <a:solidFill>
                <a:schemeClr val="bg1"/>
              </a:solidFill>
            </a:rPr>
            <a:t>Tự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nhiên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và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Xã</a:t>
          </a:r>
          <a:r>
            <a:rPr lang="en-US" sz="2400" b="1" i="1" dirty="0">
              <a:solidFill>
                <a:schemeClr val="bg1"/>
              </a:solidFill>
            </a:rPr>
            <a:t> </a:t>
          </a:r>
          <a:r>
            <a:rPr lang="en-US" sz="2400" b="1" i="1" dirty="0" err="1">
              <a:solidFill>
                <a:schemeClr val="bg1"/>
              </a:solidFill>
            </a:rPr>
            <a:t>hội</a:t>
          </a:r>
          <a:endParaRPr lang="en-US" sz="2400" b="1" i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5921F-928D-4D70-B402-59A885D3EA23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4"/>
            <a:ext cx="7388860" cy="27603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1FA84-FD85-4F9D-ACA1-664CF4FB9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81CFF-9942-417F-A4BA-3A865EC4F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C93270-1A18-4C59-ABB1-61AC16C8D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5DA7D-8D49-4465-8198-0DFCDBD4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9BC55-C7E9-4360-9D7B-B0F7CE02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1137E7-BDFA-40BD-A1D3-2BB9274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F2769-0E05-4C3A-B4F0-264C1804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305224-050F-470C-A51B-A2A1037F7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91B398-2F44-43CB-BD83-3BED091C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DCE1C-CEE7-4CB7-A28E-88439B23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4D9889-5A0B-4437-AE04-76674D39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3BF3F1-CD6A-43F8-8B3C-95A30CB3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34CF6C-FD99-47EA-A126-5C802263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5D7B8-FC32-4633-813B-F24C11F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4D286-AB88-4947-80EC-5B2A9D4B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3432B-373D-4ECA-A713-A254970A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1769E-07E4-417F-92D9-5E17C165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34008-0F74-439E-A769-02814DABF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386EE-521B-4B0C-9CDD-8A8FC842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09DDB-BD0A-45D6-906E-9C68214D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227FF-78E2-40C3-85AF-6EC3BA9F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9D695-CD44-4A40-95CC-6C3C968E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25799F-4DAF-4469-8440-1D1B68226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030DEF-ACA6-4534-8BC7-0BEFB52E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794E17-6FBE-4B80-B0D2-4DFE1773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5321AA-F265-44EF-92AE-1A7A51F5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A2E99-7BE7-4884-8E15-6757C169B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65E8E-6875-47D6-A0F2-B76873D98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7F5AB-4B3F-48B1-BA1A-43EED042C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C1F4E-7A4D-4D31-A179-AECCAE3C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43B94-23C6-4065-A022-9D970973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C1D633-D61B-41F5-95B6-E8866C68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4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89841-D6D2-45E5-8A71-6AE6D9FD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C7EC93-2269-41D2-B9D9-C1A9F179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84FADC-A1FB-4147-837D-5695FAD38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B7048D-7FF6-4721-8D3F-E37A87167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DB3607-0DD5-4435-B0E5-5E39B0DD5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60D38C-A63B-4158-9676-ED43C25B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845930-8FFC-43DA-B525-07F0625F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C824835-2CC8-4759-A7C6-B0B0F98A6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396B-F81E-40F9-886D-55EC3197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1C7D19-C93E-45E1-9F20-E807D86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AEE967-70E4-4844-A404-C4C6D7E9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47E451-6E78-4F41-BF30-17AFB2D7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1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8ECC43-1F55-4765-9A64-A7E90A93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AB9FDD-2265-44EE-899C-B3517BA3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325EE2-6095-48BA-97A6-A9E41CEC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C264B-64E4-4200-88AE-F15F2724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264D62-BBB9-4E04-9142-45D4CDC92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F431A8-7934-4659-91EC-1AB5F71A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373EF-E795-49D2-973A-F6C11E55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505994-854F-4EBC-867E-1A62C1DE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91E14-8E06-4131-ACE4-D3389813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5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7E3BE8-3D92-4D7E-B0B0-522D3E0AB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52F229-9497-463D-8107-466FD3077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10F481-7BA1-4182-8EE6-69C80F031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B1A217-EA60-44D9-9025-FB48BA3B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4FA346-5DF6-4B6A-81F0-6B63E35B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AC8C0A-B209-492F-8D52-2AE4B0DA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76CDBC-6C66-491F-AEF3-60B2690C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7CA74B-AB4B-4E76-A21E-DC1509C5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2D0EB2-D84F-427E-9C0A-E1812EA6D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DE4B-D690-44CC-B9AA-E973775C63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1F714-E067-4BD0-AFE7-DDB6A7557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7CABD3-B9E8-49D4-B1AF-A37ADD06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48394-988A-4229-AC07-3052BA5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hyperlink" Target="https://elib4u.wordpress.com/2012/06/08/xu-khomlinxki-1918-1970/" TargetMode="External"/><Relationship Id="rId4" Type="http://schemas.openxmlformats.org/officeDocument/2006/relationships/image" Target="../media/image9.jpeg"/><Relationship Id="rId9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879220-F1DD-43A3-A58E-C6D638C75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B4402-A073-45D6-A657-0E50632CB598}"/>
              </a:ext>
            </a:extLst>
          </p:cNvPr>
          <p:cNvSpPr txBox="1"/>
          <p:nvPr/>
        </p:nvSpPr>
        <p:spPr>
          <a:xfrm>
            <a:off x="240973" y="907939"/>
            <a:ext cx="654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PHÒNG GIÁO DỤC VÀ ĐÀO TẠO QUẬN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1C74A0-37D1-4753-A321-6C5EEDB5F8D6}"/>
              </a:ext>
            </a:extLst>
          </p:cNvPr>
          <p:cNvSpPr txBox="1"/>
          <p:nvPr/>
        </p:nvSpPr>
        <p:spPr>
          <a:xfrm>
            <a:off x="876130" y="1461359"/>
            <a:ext cx="51057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</a:t>
            </a:r>
          </a:p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GIẢI PHÁP DẠY HỌC LỊCH SỬ ĐỊA PH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ƠNG, ĐỊA LÝ ĐỊA PH</a:t>
            </a:r>
            <a:r>
              <a:rPr lang="vi-VN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CẤP TIỂU HỌC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6324D9-6592-4635-8BFE-113C8800A991}"/>
              </a:ext>
            </a:extLst>
          </p:cNvPr>
          <p:cNvSpPr txBox="1"/>
          <p:nvPr/>
        </p:nvSpPr>
        <p:spPr>
          <a:xfrm>
            <a:off x="1633062" y="3996535"/>
            <a:ext cx="375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HP001 Kieu 5H" panose="020B0603050302020204" pitchFamily="34" charset="0"/>
              </a:rPr>
              <a:t>Ngày</a:t>
            </a:r>
            <a:r>
              <a:rPr lang="en-US" b="1" dirty="0">
                <a:latin typeface="HP001 Kieu 5H" panose="020B0603050302020204" pitchFamily="34" charset="0"/>
              </a:rPr>
              <a:t>      </a:t>
            </a:r>
            <a:r>
              <a:rPr lang="en-US" b="1" dirty="0" err="1">
                <a:latin typeface="HP001 Kieu 5H" panose="020B0603050302020204" pitchFamily="34" charset="0"/>
              </a:rPr>
              <a:t>tháng</a:t>
            </a:r>
            <a:r>
              <a:rPr lang="en-US" b="1" dirty="0">
                <a:latin typeface="HP001 Kieu 5H" panose="020B0603050302020204" pitchFamily="34" charset="0"/>
              </a:rPr>
              <a:t>     </a:t>
            </a:r>
            <a:r>
              <a:rPr lang="en-US" b="1" dirty="0" err="1">
                <a:latin typeface="HP001 Kieu 5H" panose="020B0603050302020204" pitchFamily="34" charset="0"/>
              </a:rPr>
              <a:t>năm</a:t>
            </a:r>
            <a:r>
              <a:rPr lang="en-US" b="1" dirty="0">
                <a:latin typeface="HP001 Kieu 5H" panose="020B0603050302020204" pitchFamily="34" charset="0"/>
              </a:rPr>
              <a:t> 2019</a:t>
            </a:r>
          </a:p>
        </p:txBody>
      </p:sp>
      <p:pic>
        <p:nvPicPr>
          <p:cNvPr id="2" name="Victory-Bond_3wf7x">
            <a:hlinkClick r:id="" action="ppaction://media"/>
            <a:extLst>
              <a:ext uri="{FF2B5EF4-FFF2-40B4-BE49-F238E27FC236}">
                <a16:creationId xmlns:a16="http://schemas.microsoft.com/office/drawing/2014/main" xmlns="" id="{7C65B5DE-0493-44A8-86DE-41329094C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530" y="4404081"/>
            <a:ext cx="609600" cy="609600"/>
          </a:xfrm>
          <a:prstGeom prst="rect">
            <a:avLst/>
          </a:prstGeom>
        </p:spPr>
      </p:pic>
      <p:pic>
        <p:nvPicPr>
          <p:cNvPr id="11" name="Picture 12" descr="FIREWRK5">
            <a:extLst>
              <a:ext uri="{FF2B5EF4-FFF2-40B4-BE49-F238E27FC236}">
                <a16:creationId xmlns:a16="http://schemas.microsoft.com/office/drawing/2014/main" xmlns="" id="{F4F5159E-E67F-4F05-9040-626D1BE2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6" y="-35568"/>
            <a:ext cx="2535137" cy="227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FIREWRK6">
            <a:extLst>
              <a:ext uri="{FF2B5EF4-FFF2-40B4-BE49-F238E27FC236}">
                <a16:creationId xmlns:a16="http://schemas.microsoft.com/office/drawing/2014/main" xmlns="" id="{4C1FE476-E0F1-4EBC-BC29-6F59FF8F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99" y="3062691"/>
            <a:ext cx="2275124" cy="20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2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27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D31F4E-F3D8-4A22-AF46-0BF8969F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AD4B86-80AB-4D6F-BDEF-CE25F468C5E2}"/>
              </a:ext>
            </a:extLst>
          </p:cNvPr>
          <p:cNvSpPr txBox="1"/>
          <p:nvPr/>
        </p:nvSpPr>
        <p:spPr>
          <a:xfrm>
            <a:off x="261258" y="235066"/>
            <a:ext cx="675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HỢP , LỒNG GHÉP KIẾN THỨC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B33BB40-4F1C-4A87-9472-35791F9EE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848820"/>
              </p:ext>
            </p:extLst>
          </p:nvPr>
        </p:nvGraphicFramePr>
        <p:xfrm>
          <a:off x="166255" y="758286"/>
          <a:ext cx="6225637" cy="46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7630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flower&#10;&#10;Description generated with high confidence">
            <a:extLst>
              <a:ext uri="{FF2B5EF4-FFF2-40B4-BE49-F238E27FC236}">
                <a16:creationId xmlns:a16="http://schemas.microsoft.com/office/drawing/2014/main" xmlns="" id="{510AED15-CA60-437E-93DE-DEF1951E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05" y="0"/>
            <a:ext cx="7002205" cy="5180542"/>
          </a:xfrm>
          <a:prstGeom prst="rect">
            <a:avLst/>
          </a:prstGeom>
        </p:spPr>
      </p:pic>
      <p:pic>
        <p:nvPicPr>
          <p:cNvPr id="16" name="Picture 15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BA5761F5-AA45-4F04-A17C-63ACCBC2F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66" y="-33030"/>
            <a:ext cx="1566126" cy="1892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5EA6F2-A3D5-455C-9CC7-D1367CDF6F22}"/>
              </a:ext>
            </a:extLst>
          </p:cNvPr>
          <p:cNvSpPr txBox="1"/>
          <p:nvPr/>
        </p:nvSpPr>
        <p:spPr>
          <a:xfrm>
            <a:off x="1587795" y="-36507"/>
            <a:ext cx="42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5DB7B8-C016-4314-8416-1953E6B84AB0}"/>
              </a:ext>
            </a:extLst>
          </p:cNvPr>
          <p:cNvSpPr txBox="1"/>
          <p:nvPr/>
        </p:nvSpPr>
        <p:spPr>
          <a:xfrm>
            <a:off x="1739916" y="827070"/>
            <a:ext cx="5270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D11469-393C-4C8D-8BC3-7AC525106965}"/>
              </a:ext>
            </a:extLst>
          </p:cNvPr>
          <p:cNvSpPr txBox="1"/>
          <p:nvPr/>
        </p:nvSpPr>
        <p:spPr>
          <a:xfrm>
            <a:off x="2237873" y="2443136"/>
            <a:ext cx="427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27- 28: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TP.HCM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44B327-4EAB-4CB7-ADE2-F929F2DBB682}"/>
              </a:ext>
            </a:extLst>
          </p:cNvPr>
          <p:cNvSpPr txBox="1"/>
          <p:nvPr/>
        </p:nvSpPr>
        <p:spPr>
          <a:xfrm>
            <a:off x="2841412" y="3643912"/>
            <a:ext cx="4274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B8F41D-E742-4496-A867-BC01E4979868}"/>
              </a:ext>
            </a:extLst>
          </p:cNvPr>
          <p:cNvGrpSpPr/>
          <p:nvPr/>
        </p:nvGrpSpPr>
        <p:grpSpPr>
          <a:xfrm>
            <a:off x="185369" y="1090633"/>
            <a:ext cx="2578695" cy="4367451"/>
            <a:chOff x="214386" y="1122288"/>
            <a:chExt cx="2578695" cy="4367451"/>
          </a:xfrm>
        </p:grpSpPr>
        <p:pic>
          <p:nvPicPr>
            <p:cNvPr id="9" name="Picture 8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30A1CDD0-06A9-4110-8A8C-6594D5675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86" y="1122288"/>
              <a:ext cx="1530792" cy="22484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C2E2CDE-E10F-433A-B778-1078DDA6F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39" y="2442208"/>
              <a:ext cx="1566126" cy="1751071"/>
            </a:xfrm>
            <a:prstGeom prst="rect">
              <a:avLst/>
            </a:prstGeom>
          </p:spPr>
        </p:pic>
        <p:pic>
          <p:nvPicPr>
            <p:cNvPr id="13" name="Picture 12" descr="A picture containing person, sitting&#10;&#10;Description generated with high confidence">
              <a:extLst>
                <a:ext uri="{FF2B5EF4-FFF2-40B4-BE49-F238E27FC236}">
                  <a16:creationId xmlns:a16="http://schemas.microsoft.com/office/drawing/2014/main" xmlns="" id="{70321588-0752-41F7-A0E0-0234D40A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985" y="3604082"/>
              <a:ext cx="1574096" cy="1885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7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D0D021-3C1D-4D03-AFB7-2A3C22CE7BB5}"/>
              </a:ext>
            </a:extLst>
          </p:cNvPr>
          <p:cNvSpPr txBox="1"/>
          <p:nvPr/>
        </p:nvSpPr>
        <p:spPr>
          <a:xfrm>
            <a:off x="1091609" y="1722474"/>
            <a:ext cx="4274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VÂN DỤNG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468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604985F6-E40F-4E28-86C0-6266BA22D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4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E1232C-367A-4F08-8222-8CBEC1BF2C29}"/>
              </a:ext>
            </a:extLst>
          </p:cNvPr>
          <p:cNvGrpSpPr/>
          <p:nvPr/>
        </p:nvGrpSpPr>
        <p:grpSpPr>
          <a:xfrm>
            <a:off x="58716" y="180352"/>
            <a:ext cx="229543" cy="161172"/>
            <a:chOff x="3778320" y="3066372"/>
            <a:chExt cx="1316213" cy="13103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9025DE7-BBBB-4F65-9496-65939F406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8320" y="3066372"/>
              <a:ext cx="1316213" cy="131036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291095E-5760-4C02-8C7A-FCB7EBDC57A7}"/>
                </a:ext>
              </a:extLst>
            </p:cNvPr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83672D-AC0C-4F88-8A95-3161F7E5CFC8}"/>
              </a:ext>
            </a:extLst>
          </p:cNvPr>
          <p:cNvSpPr txBox="1"/>
          <p:nvPr/>
        </p:nvSpPr>
        <p:spPr>
          <a:xfrm>
            <a:off x="0" y="8487"/>
            <a:ext cx="694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VIỆC DẠY LỊCH SỬ ĐỊA PH</a:t>
            </a:r>
            <a:r>
              <a:rPr lang="vi-VN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ƠNG- ĐỊA LÝ ĐỊA PH</a:t>
            </a:r>
            <a:r>
              <a:rPr lang="vi-VN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Ở CÁC TR</a:t>
            </a:r>
            <a:r>
              <a:rPr lang="vi-VN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HIỆN NAY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E1267587-6376-4DD2-A6D8-BE33D29B1C55}"/>
              </a:ext>
            </a:extLst>
          </p:cNvPr>
          <p:cNvCxnSpPr>
            <a:cxnSpLocks/>
          </p:cNvCxnSpPr>
          <p:nvPr/>
        </p:nvCxnSpPr>
        <p:spPr>
          <a:xfrm flipH="1">
            <a:off x="1316881" y="641872"/>
            <a:ext cx="1966147" cy="4255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F2230B8-CC7B-4750-94D3-A48E9C279EED}"/>
              </a:ext>
            </a:extLst>
          </p:cNvPr>
          <p:cNvCxnSpPr>
            <a:cxnSpLocks/>
          </p:cNvCxnSpPr>
          <p:nvPr/>
        </p:nvCxnSpPr>
        <p:spPr>
          <a:xfrm>
            <a:off x="3429000" y="622765"/>
            <a:ext cx="2001306" cy="4202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ED67FC2-407A-425E-878A-17C4AE1B0549}"/>
              </a:ext>
            </a:extLst>
          </p:cNvPr>
          <p:cNvCxnSpPr>
            <a:cxnSpLocks/>
          </p:cNvCxnSpPr>
          <p:nvPr/>
        </p:nvCxnSpPr>
        <p:spPr>
          <a:xfrm flipH="1">
            <a:off x="3356014" y="601499"/>
            <a:ext cx="1" cy="4659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312224E-BA85-4128-9943-B4C10431DF1D}"/>
              </a:ext>
            </a:extLst>
          </p:cNvPr>
          <p:cNvGrpSpPr/>
          <p:nvPr/>
        </p:nvGrpSpPr>
        <p:grpSpPr>
          <a:xfrm>
            <a:off x="28700" y="1124295"/>
            <a:ext cx="2148290" cy="3190435"/>
            <a:chOff x="28700" y="1124295"/>
            <a:chExt cx="2148290" cy="319043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70409595-2363-4052-B322-DE63B4A46A12}"/>
                </a:ext>
              </a:extLst>
            </p:cNvPr>
            <p:cNvSpPr/>
            <p:nvPr/>
          </p:nvSpPr>
          <p:spPr>
            <a:xfrm>
              <a:off x="60593" y="1124295"/>
              <a:ext cx="2027103" cy="312888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A8D0B76-DD6E-4DA3-B282-DDC44FB533C9}"/>
                </a:ext>
              </a:extLst>
            </p:cNvPr>
            <p:cNvSpPr txBox="1"/>
            <p:nvPr/>
          </p:nvSpPr>
          <p:spPr>
            <a:xfrm>
              <a:off x="28700" y="1144631"/>
              <a:ext cx="214829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DC581B-69ED-4A2D-8167-681C03907220}"/>
              </a:ext>
            </a:extLst>
          </p:cNvPr>
          <p:cNvGrpSpPr/>
          <p:nvPr/>
        </p:nvGrpSpPr>
        <p:grpSpPr>
          <a:xfrm>
            <a:off x="2310970" y="1091893"/>
            <a:ext cx="2162577" cy="3237799"/>
            <a:chOff x="2310970" y="1091893"/>
            <a:chExt cx="2162577" cy="323779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7463C056-5EA5-4498-A4CB-01D27B7B3252}"/>
                </a:ext>
              </a:extLst>
            </p:cNvPr>
            <p:cNvSpPr/>
            <p:nvPr/>
          </p:nvSpPr>
          <p:spPr>
            <a:xfrm>
              <a:off x="2310970" y="1091893"/>
              <a:ext cx="2162577" cy="318263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7540789-B1CB-4486-B65E-92B4F86689EB}"/>
                </a:ext>
              </a:extLst>
            </p:cNvPr>
            <p:cNvSpPr txBox="1"/>
            <p:nvPr/>
          </p:nvSpPr>
          <p:spPr>
            <a:xfrm>
              <a:off x="2355665" y="1159593"/>
              <a:ext cx="207318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dung.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dừng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E234DA0-BB61-40A9-A66F-8D8F7B793C61}"/>
              </a:ext>
            </a:extLst>
          </p:cNvPr>
          <p:cNvGrpSpPr/>
          <p:nvPr/>
        </p:nvGrpSpPr>
        <p:grpSpPr>
          <a:xfrm>
            <a:off x="4652222" y="1117926"/>
            <a:ext cx="2060683" cy="3186526"/>
            <a:chOff x="4554463" y="1067444"/>
            <a:chExt cx="2060683" cy="343222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BC5B2F6C-FF58-488D-98F9-8012610FB557}"/>
                </a:ext>
              </a:extLst>
            </p:cNvPr>
            <p:cNvSpPr/>
            <p:nvPr/>
          </p:nvSpPr>
          <p:spPr>
            <a:xfrm>
              <a:off x="4554463" y="1067444"/>
              <a:ext cx="2027103" cy="34322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2CCFACF-A0F3-4271-B041-33E9C5CEBA1F}"/>
                </a:ext>
              </a:extLst>
            </p:cNvPr>
            <p:cNvSpPr txBox="1"/>
            <p:nvPr/>
          </p:nvSpPr>
          <p:spPr>
            <a:xfrm>
              <a:off x="4599062" y="1284644"/>
              <a:ext cx="2016084" cy="275151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lang="vi-VN" sz="2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D6062DC-D408-4237-9DAF-B1BCFAF0363C}"/>
              </a:ext>
            </a:extLst>
          </p:cNvPr>
          <p:cNvSpPr txBox="1"/>
          <p:nvPr/>
        </p:nvSpPr>
        <p:spPr>
          <a:xfrm>
            <a:off x="212954" y="4333667"/>
            <a:ext cx="680856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235434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xmlns="" id="{4959FB94-1EF3-46C2-8656-0C259217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4" y="10633"/>
            <a:ext cx="6924447" cy="511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3CC938-D5C9-4612-AAE4-05002D3C7A8D}"/>
              </a:ext>
            </a:extLst>
          </p:cNvPr>
          <p:cNvSpPr txBox="1"/>
          <p:nvPr/>
        </p:nvSpPr>
        <p:spPr>
          <a:xfrm>
            <a:off x="95693" y="642157"/>
            <a:ext cx="8474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TỔ CHỨC HOẠT ĐỘNG DẠY HỌC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ĐỊA PH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ƠNG- ĐỊA LÝ ĐỊA PH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xmlns="" id="{88719D10-D30E-4A03-A8CB-3DEF95B74940}"/>
              </a:ext>
            </a:extLst>
          </p:cNvPr>
          <p:cNvSpPr/>
          <p:nvPr/>
        </p:nvSpPr>
        <p:spPr>
          <a:xfrm>
            <a:off x="4547188" y="2200941"/>
            <a:ext cx="2119422" cy="1743738"/>
          </a:xfrm>
          <a:prstGeom prst="chevron">
            <a:avLst>
              <a:gd name="adj" fmla="val 20732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xmlns="" id="{5F0564F4-A03A-4619-A43A-F1A5F3046022}"/>
              </a:ext>
            </a:extLst>
          </p:cNvPr>
          <p:cNvSpPr/>
          <p:nvPr/>
        </p:nvSpPr>
        <p:spPr>
          <a:xfrm>
            <a:off x="2393222" y="2200941"/>
            <a:ext cx="2119422" cy="1743738"/>
          </a:xfrm>
          <a:prstGeom prst="chevron">
            <a:avLst>
              <a:gd name="adj" fmla="val 2073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xmlns="" id="{11A34D57-5931-48F9-8D9E-32725EFBFBAB}"/>
              </a:ext>
            </a:extLst>
          </p:cNvPr>
          <p:cNvSpPr/>
          <p:nvPr/>
        </p:nvSpPr>
        <p:spPr>
          <a:xfrm>
            <a:off x="184292" y="2200941"/>
            <a:ext cx="2119422" cy="1743738"/>
          </a:xfrm>
          <a:prstGeom prst="chevron">
            <a:avLst>
              <a:gd name="adj" fmla="val 2073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83B608-C1DE-4A5A-B4A1-667F848B6DA3}"/>
              </a:ext>
            </a:extLst>
          </p:cNvPr>
          <p:cNvSpPr txBox="1"/>
          <p:nvPr/>
        </p:nvSpPr>
        <p:spPr>
          <a:xfrm>
            <a:off x="3864935" y="211587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83ADEA3-98E8-4C64-A65B-F62C4897D2F1}"/>
              </a:ext>
            </a:extLst>
          </p:cNvPr>
          <p:cNvSpPr txBox="1"/>
          <p:nvPr/>
        </p:nvSpPr>
        <p:spPr>
          <a:xfrm>
            <a:off x="411128" y="2349794"/>
            <a:ext cx="1898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TỔ CHỨC HOẠT ĐỘNG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5D716D-E516-4FE7-8117-34FD4A9D011E}"/>
              </a:ext>
            </a:extLst>
          </p:cNvPr>
          <p:cNvSpPr txBox="1"/>
          <p:nvPr/>
        </p:nvSpPr>
        <p:spPr>
          <a:xfrm>
            <a:off x="2826451" y="2349794"/>
            <a:ext cx="1265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NGUỒN T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LIỆU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D339CD-889E-4927-BBF3-71F3DB0ADC5A}"/>
              </a:ext>
            </a:extLst>
          </p:cNvPr>
          <p:cNvSpPr txBox="1"/>
          <p:nvPr/>
        </p:nvSpPr>
        <p:spPr>
          <a:xfrm>
            <a:off x="4922859" y="2349794"/>
            <a:ext cx="154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THẦN TỰ HÀO DÂN TỘC</a:t>
            </a:r>
          </a:p>
        </p:txBody>
      </p:sp>
    </p:spTree>
    <p:extLst>
      <p:ext uri="{BB962C8B-B14F-4D97-AF65-F5344CB8AC3E}">
        <p14:creationId xmlns:p14="http://schemas.microsoft.com/office/powerpoint/2010/main" val="2750748637"/>
      </p:ext>
    </p:extLst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xmlns="" id="{E9C7297C-1611-4855-AB37-53932CD8F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56" y="10627"/>
            <a:ext cx="6924447" cy="51182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E11E2173-26DE-4A31-AF50-64B5FB6BD747}"/>
              </a:ext>
            </a:extLst>
          </p:cNvPr>
          <p:cNvSpPr/>
          <p:nvPr/>
        </p:nvSpPr>
        <p:spPr>
          <a:xfrm>
            <a:off x="2200934" y="63790"/>
            <a:ext cx="2466754" cy="85060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500455-26A5-4764-904D-C38E1A1D0253}"/>
              </a:ext>
            </a:extLst>
          </p:cNvPr>
          <p:cNvSpPr txBox="1"/>
          <p:nvPr/>
        </p:nvSpPr>
        <p:spPr>
          <a:xfrm>
            <a:off x="2573072" y="227482"/>
            <a:ext cx="1892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GIÁO VIÊN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95F88BB-D66B-4D71-BED9-45169DB1CEA8}"/>
              </a:ext>
            </a:extLst>
          </p:cNvPr>
          <p:cNvSpPr/>
          <p:nvPr/>
        </p:nvSpPr>
        <p:spPr>
          <a:xfrm>
            <a:off x="287080" y="1222744"/>
            <a:ext cx="1881962" cy="8080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NỘI DUNG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13EFEC4-7259-49A9-AD8C-8C7E72EB128E}"/>
              </a:ext>
            </a:extLst>
          </p:cNvPr>
          <p:cNvSpPr/>
          <p:nvPr/>
        </p:nvSpPr>
        <p:spPr>
          <a:xfrm>
            <a:off x="2562439" y="1222744"/>
            <a:ext cx="1860697" cy="8080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ACEE2CB-F79C-4B71-8A2A-FE52871CBC30}"/>
              </a:ext>
            </a:extLst>
          </p:cNvPr>
          <p:cNvSpPr/>
          <p:nvPr/>
        </p:nvSpPr>
        <p:spPr>
          <a:xfrm>
            <a:off x="4827182" y="1244010"/>
            <a:ext cx="1903228" cy="8080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BỊ KIẾN THỨC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EC56020-842C-473E-86B1-476637732095}"/>
              </a:ext>
            </a:extLst>
          </p:cNvPr>
          <p:cNvSpPr/>
          <p:nvPr/>
        </p:nvSpPr>
        <p:spPr>
          <a:xfrm>
            <a:off x="95696" y="2324087"/>
            <a:ext cx="2073346" cy="27622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61EA9C-0F36-428D-B0C3-D407FA4FE190}"/>
              </a:ext>
            </a:extLst>
          </p:cNvPr>
          <p:cNvSpPr/>
          <p:nvPr/>
        </p:nvSpPr>
        <p:spPr>
          <a:xfrm>
            <a:off x="2408277" y="2324087"/>
            <a:ext cx="2089296" cy="2772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1928A98-03F4-4743-BD51-A81FFE9C59EA}"/>
              </a:ext>
            </a:extLst>
          </p:cNvPr>
          <p:cNvSpPr/>
          <p:nvPr/>
        </p:nvSpPr>
        <p:spPr>
          <a:xfrm>
            <a:off x="4688960" y="2324087"/>
            <a:ext cx="2094608" cy="27941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40AA32-B8C6-460C-9E0F-77D262235142}"/>
              </a:ext>
            </a:extLst>
          </p:cNvPr>
          <p:cNvSpPr txBox="1"/>
          <p:nvPr/>
        </p:nvSpPr>
        <p:spPr>
          <a:xfrm>
            <a:off x="191388" y="2355986"/>
            <a:ext cx="1977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AA750C-D307-49C9-B0C1-5F1292D6D0B7}"/>
              </a:ext>
            </a:extLst>
          </p:cNvPr>
          <p:cNvSpPr txBox="1"/>
          <p:nvPr/>
        </p:nvSpPr>
        <p:spPr>
          <a:xfrm>
            <a:off x="2397646" y="2324087"/>
            <a:ext cx="220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643093-B06D-4D67-A7B6-B7662CBF57E3}"/>
              </a:ext>
            </a:extLst>
          </p:cNvPr>
          <p:cNvSpPr txBox="1"/>
          <p:nvPr/>
        </p:nvSpPr>
        <p:spPr>
          <a:xfrm>
            <a:off x="4633141" y="2345809"/>
            <a:ext cx="2206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internet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868918B0-7FB2-455D-BABA-A30CBF1FD934}"/>
              </a:ext>
            </a:extLst>
          </p:cNvPr>
          <p:cNvCxnSpPr/>
          <p:nvPr/>
        </p:nvCxnSpPr>
        <p:spPr>
          <a:xfrm>
            <a:off x="3429000" y="914395"/>
            <a:ext cx="0" cy="30834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9DC9EF8-BACD-44FD-9BE0-FD3F0C498C32}"/>
              </a:ext>
            </a:extLst>
          </p:cNvPr>
          <p:cNvCxnSpPr>
            <a:cxnSpLocks/>
          </p:cNvCxnSpPr>
          <p:nvPr/>
        </p:nvCxnSpPr>
        <p:spPr>
          <a:xfrm>
            <a:off x="3517604" y="914395"/>
            <a:ext cx="2075122" cy="28708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065CF8A-3917-4FAF-B963-DD6E97728635}"/>
              </a:ext>
            </a:extLst>
          </p:cNvPr>
          <p:cNvCxnSpPr>
            <a:cxnSpLocks/>
          </p:cNvCxnSpPr>
          <p:nvPr/>
        </p:nvCxnSpPr>
        <p:spPr>
          <a:xfrm flipH="1">
            <a:off x="1278567" y="919707"/>
            <a:ext cx="2051208" cy="27113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85C7C36-3818-41F5-AC8D-212ECAF07E5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451153" y="2052085"/>
            <a:ext cx="1772" cy="27200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4F3B46F-3D57-45DF-94CC-2AB8B2A33D8B}"/>
              </a:ext>
            </a:extLst>
          </p:cNvPr>
          <p:cNvCxnSpPr>
            <a:cxnSpLocks/>
          </p:cNvCxnSpPr>
          <p:nvPr/>
        </p:nvCxnSpPr>
        <p:spPr>
          <a:xfrm>
            <a:off x="5799177" y="2073807"/>
            <a:ext cx="1772" cy="27200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A005F17-54DE-4AFF-ACAA-F16596E9381F}"/>
              </a:ext>
            </a:extLst>
          </p:cNvPr>
          <p:cNvCxnSpPr>
            <a:cxnSpLocks/>
          </p:cNvCxnSpPr>
          <p:nvPr/>
        </p:nvCxnSpPr>
        <p:spPr>
          <a:xfrm>
            <a:off x="1214779" y="2058276"/>
            <a:ext cx="1772" cy="27200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351710"/>
      </p:ext>
    </p:extLst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xmlns="" id="{E9C7297C-1611-4855-AB37-53932CD8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47" y="23258"/>
            <a:ext cx="6924447" cy="51182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E11E2173-26DE-4A31-AF50-64B5FB6BD747}"/>
              </a:ext>
            </a:extLst>
          </p:cNvPr>
          <p:cNvSpPr/>
          <p:nvPr/>
        </p:nvSpPr>
        <p:spPr>
          <a:xfrm>
            <a:off x="1723391" y="105055"/>
            <a:ext cx="3314681" cy="81109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500455-26A5-4764-904D-C38E1A1D0253}"/>
              </a:ext>
            </a:extLst>
          </p:cNvPr>
          <p:cNvSpPr txBox="1"/>
          <p:nvPr/>
        </p:nvSpPr>
        <p:spPr>
          <a:xfrm>
            <a:off x="1954200" y="153309"/>
            <a:ext cx="311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Nguồn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</a:t>
            </a:r>
            <a:r>
              <a:rPr lang="vi-VN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ư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liệu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95F88BB-D66B-4D71-BED9-45169DB1CEA8}"/>
              </a:ext>
            </a:extLst>
          </p:cNvPr>
          <p:cNvSpPr/>
          <p:nvPr/>
        </p:nvSpPr>
        <p:spPr>
          <a:xfrm>
            <a:off x="191388" y="1224493"/>
            <a:ext cx="2473840" cy="8080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ACEE2CB-F79C-4B71-8A2A-FE52871CBC30}"/>
              </a:ext>
            </a:extLst>
          </p:cNvPr>
          <p:cNvSpPr/>
          <p:nvPr/>
        </p:nvSpPr>
        <p:spPr>
          <a:xfrm>
            <a:off x="3818860" y="1231843"/>
            <a:ext cx="2764466" cy="8080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PH</a:t>
            </a:r>
            <a:r>
              <a:rPr lang="vi-V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EC56020-842C-473E-86B1-476637732095}"/>
              </a:ext>
            </a:extLst>
          </p:cNvPr>
          <p:cNvSpPr/>
          <p:nvPr/>
        </p:nvSpPr>
        <p:spPr>
          <a:xfrm>
            <a:off x="138219" y="2324088"/>
            <a:ext cx="2661690" cy="255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1928A98-03F4-4743-BD51-A81FFE9C59EA}"/>
              </a:ext>
            </a:extLst>
          </p:cNvPr>
          <p:cNvSpPr/>
          <p:nvPr/>
        </p:nvSpPr>
        <p:spPr>
          <a:xfrm>
            <a:off x="3696580" y="2306683"/>
            <a:ext cx="2886745" cy="25719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40AA32-B8C6-460C-9E0F-77D262235142}"/>
              </a:ext>
            </a:extLst>
          </p:cNvPr>
          <p:cNvSpPr txBox="1"/>
          <p:nvPr/>
        </p:nvSpPr>
        <p:spPr>
          <a:xfrm>
            <a:off x="278218" y="2478365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7643093-B06D-4D67-A7B6-B7662CBF57E3}"/>
              </a:ext>
            </a:extLst>
          </p:cNvPr>
          <p:cNvSpPr txBox="1"/>
          <p:nvPr/>
        </p:nvSpPr>
        <p:spPr>
          <a:xfrm>
            <a:off x="3657597" y="2324087"/>
            <a:ext cx="3051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9DC9EF8-BACD-44FD-9BE0-FD3F0C498C32}"/>
              </a:ext>
            </a:extLst>
          </p:cNvPr>
          <p:cNvCxnSpPr>
            <a:cxnSpLocks/>
          </p:cNvCxnSpPr>
          <p:nvPr/>
        </p:nvCxnSpPr>
        <p:spPr>
          <a:xfrm>
            <a:off x="3517604" y="914395"/>
            <a:ext cx="1666639" cy="28355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065CF8A-3917-4FAF-B963-DD6E97728635}"/>
              </a:ext>
            </a:extLst>
          </p:cNvPr>
          <p:cNvCxnSpPr>
            <a:cxnSpLocks/>
          </p:cNvCxnSpPr>
          <p:nvPr/>
        </p:nvCxnSpPr>
        <p:spPr>
          <a:xfrm flipH="1">
            <a:off x="1574533" y="919707"/>
            <a:ext cx="1755243" cy="278247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64F3B46F-3D57-45DF-94CC-2AB8B2A33D8B}"/>
              </a:ext>
            </a:extLst>
          </p:cNvPr>
          <p:cNvCxnSpPr>
            <a:cxnSpLocks/>
          </p:cNvCxnSpPr>
          <p:nvPr/>
        </p:nvCxnSpPr>
        <p:spPr>
          <a:xfrm>
            <a:off x="5211726" y="2071844"/>
            <a:ext cx="1772" cy="27200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A005F17-54DE-4AFF-ACAA-F16596E9381F}"/>
              </a:ext>
            </a:extLst>
          </p:cNvPr>
          <p:cNvCxnSpPr>
            <a:cxnSpLocks/>
          </p:cNvCxnSpPr>
          <p:nvPr/>
        </p:nvCxnSpPr>
        <p:spPr>
          <a:xfrm>
            <a:off x="1426536" y="2052085"/>
            <a:ext cx="1772" cy="27200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88684"/>
      </p:ext>
    </p:extLst>
  </p:cSld>
  <p:clrMapOvr>
    <a:masterClrMapping/>
  </p:clrMapOvr>
  <p:transition spd="slow">
    <p:fad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  <p:bldP spid="8" grpId="0" animBg="1"/>
      <p:bldP spid="10" grpId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DDD6D23-5A7F-440E-AB10-37C29F518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-1"/>
            <a:ext cx="6858000" cy="5316279"/>
          </a:xfrm>
          <a:prstGeom prst="rect">
            <a:avLst/>
          </a:prstGeom>
        </p:spPr>
      </p:pic>
      <p:pic>
        <p:nvPicPr>
          <p:cNvPr id="3" name="Picture 2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xmlns="" id="{FC7A9D9B-FBBF-4CE1-A6E8-B74B05490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1575595"/>
            <a:ext cx="4199855" cy="3209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369CD2-5501-4601-A3E1-9D7C86522910}"/>
              </a:ext>
            </a:extLst>
          </p:cNvPr>
          <p:cNvSpPr txBox="1"/>
          <p:nvPr/>
        </p:nvSpPr>
        <p:spPr>
          <a:xfrm>
            <a:off x="-74427" y="-47230"/>
            <a:ext cx="6911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AA9AA9-9F07-4CC5-B31F-FC4AA46B5F16}"/>
              </a:ext>
            </a:extLst>
          </p:cNvPr>
          <p:cNvSpPr txBox="1"/>
          <p:nvPr/>
        </p:nvSpPr>
        <p:spPr>
          <a:xfrm>
            <a:off x="4231754" y="1448002"/>
            <a:ext cx="26581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E24209-0B43-41CA-9AF2-541652031D8C}"/>
              </a:ext>
            </a:extLst>
          </p:cNvPr>
          <p:cNvSpPr txBox="1"/>
          <p:nvPr/>
        </p:nvSpPr>
        <p:spPr>
          <a:xfrm>
            <a:off x="414667" y="4784651"/>
            <a:ext cx="3455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hlinkClick r:id="rId5"/>
              </a:rPr>
              <a:t>Xu </a:t>
            </a:r>
            <a:r>
              <a:rPr lang="en-US" sz="2000" b="1" u="sng" dirty="0" err="1">
                <a:hlinkClick r:id="rId5"/>
              </a:rPr>
              <a:t>KhômLinxki</a:t>
            </a:r>
            <a:r>
              <a:rPr lang="en-US" sz="2000" b="1" u="sng" dirty="0">
                <a:hlinkClick r:id="rId5"/>
              </a:rPr>
              <a:t> (1918 – 1970)</a:t>
            </a:r>
            <a:endParaRPr lang="en-US" sz="2000" b="1" u="sng" dirty="0"/>
          </a:p>
          <a:p>
            <a:endParaRPr lang="en-US" sz="2000" u="sng" dirty="0"/>
          </a:p>
        </p:txBody>
      </p:sp>
      <p:pic>
        <p:nvPicPr>
          <p:cNvPr id="9" name="Picture 8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FCC34E44-E585-46FA-9D6D-00EF6C3FF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" y="1586228"/>
            <a:ext cx="4077584" cy="3198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xmlns="" id="{1A529BEB-BBFD-43C7-BA98-019954CD7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75594"/>
            <a:ext cx="4199854" cy="32090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1818F1-5C45-4131-8121-9D055BB5A1AD}"/>
              </a:ext>
            </a:extLst>
          </p:cNvPr>
          <p:cNvSpPr/>
          <p:nvPr/>
        </p:nvSpPr>
        <p:spPr>
          <a:xfrm>
            <a:off x="-1" y="-95060"/>
            <a:ext cx="6836735" cy="52336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8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xmlns="" id="{3ACAE845-B118-4FEC-B73C-2F807CD6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47" y="23258"/>
            <a:ext cx="6924447" cy="5118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03FB1-EE99-4A92-B42F-33445A4EDE1C}"/>
              </a:ext>
            </a:extLst>
          </p:cNvPr>
          <p:cNvSpPr txBox="1"/>
          <p:nvPr/>
        </p:nvSpPr>
        <p:spPr>
          <a:xfrm>
            <a:off x="-10642" y="-42542"/>
            <a:ext cx="68686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VĂN BẢN CHỈ ĐẠO Đ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 GIÁO DỤC ĐỊA PH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VÀO TR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HỌC</a:t>
            </a:r>
          </a:p>
          <a:p>
            <a:pPr algn="just">
              <a:spcBef>
                <a:spcPts val="1200"/>
              </a:spcBef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16/QĐ- BGDĐT, NGÀY 5/5/2006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5977/BGDĐT-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GDTrH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7/7/2008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spcBef>
                <a:spcPts val="1200"/>
              </a:spcBef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62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ACF463-8C28-4C03-909F-F0867623E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2" y="0"/>
            <a:ext cx="6868642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A4BFA1-1E94-45DE-8A10-139BCDA65FDA}"/>
              </a:ext>
            </a:extLst>
          </p:cNvPr>
          <p:cNvSpPr txBox="1"/>
          <p:nvPr/>
        </p:nvSpPr>
        <p:spPr>
          <a:xfrm>
            <a:off x="42532" y="116108"/>
            <a:ext cx="686863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THỰC HIỆN</a:t>
            </a:r>
          </a:p>
          <a:p>
            <a:pPr algn="ctr"/>
            <a:r>
              <a:rPr lang="en-US" sz="24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GIÁO DỤC ĐỊA PHƯƠNG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A75FC5-763D-4297-AB41-B4A33E9A5E82}"/>
              </a:ext>
            </a:extLst>
          </p:cNvPr>
          <p:cNvSpPr txBox="1"/>
          <p:nvPr/>
        </p:nvSpPr>
        <p:spPr>
          <a:xfrm>
            <a:off x="42532" y="1344837"/>
            <a:ext cx="68686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303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ACF463-8C28-4C03-909F-F0867623E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2" y="0"/>
            <a:ext cx="6868642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A4BFA1-1E94-45DE-8A10-139BCDA65FDA}"/>
              </a:ext>
            </a:extLst>
          </p:cNvPr>
          <p:cNvSpPr txBox="1"/>
          <p:nvPr/>
        </p:nvSpPr>
        <p:spPr>
          <a:xfrm>
            <a:off x="-10642" y="217259"/>
            <a:ext cx="68686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GV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algn="just"/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2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6326</TotalTime>
  <Words>895</Words>
  <Application>Microsoft Office PowerPoint</Application>
  <PresentationFormat>Custom</PresentationFormat>
  <Paragraphs>74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42</cp:revision>
  <cp:lastPrinted>2018-10-12T16:38:47Z</cp:lastPrinted>
  <dcterms:created xsi:type="dcterms:W3CDTF">2018-10-04T01:46:22Z</dcterms:created>
  <dcterms:modified xsi:type="dcterms:W3CDTF">2020-11-01T10:55:03Z</dcterms:modified>
</cp:coreProperties>
</file>